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34495A-706F-4ACE-8C23-3D3A04DE3D8A}" v="1" dt="2023-06-06T06:52:27.2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B34495A-706F-4ACE-8C23-3D3A04DE3D8A}"/>
    <pc:docChg chg="modSld">
      <pc:chgData name="Narelle Wheaton" userId="6e1b2b30-480e-4f91-806b-6735d5b9e446" providerId="ADAL" clId="{1B34495A-706F-4ACE-8C23-3D3A04DE3D8A}" dt="2023-06-06T06:52:27.218" v="0" actId="207"/>
      <pc:docMkLst>
        <pc:docMk/>
      </pc:docMkLst>
      <pc:sldChg chg="modSp">
        <pc:chgData name="Narelle Wheaton" userId="6e1b2b30-480e-4f91-806b-6735d5b9e446" providerId="ADAL" clId="{1B34495A-706F-4ACE-8C23-3D3A04DE3D8A}" dt="2023-06-06T06:52:27.218" v="0" actId="207"/>
        <pc:sldMkLst>
          <pc:docMk/>
          <pc:sldMk cId="0" sldId="256"/>
        </pc:sldMkLst>
        <pc:spChg chg="mod">
          <ac:chgData name="Narelle Wheaton" userId="6e1b2b30-480e-4f91-806b-6735d5b9e446" providerId="ADAL" clId="{1B34495A-706F-4ACE-8C23-3D3A04DE3D8A}" dt="2023-06-06T06:52:27.218" v="0" actId="207"/>
          <ac:spMkLst>
            <pc:docMk/>
            <pc:sldMk cId="0" sldId="256"/>
            <ac:spMk id="2051" creationId="{604E9E6E-B2BE-BB21-19F8-9DB8BE2EBC8A}"/>
          </ac:spMkLst>
        </pc:spChg>
      </pc:sldChg>
      <pc:sldChg chg="modSp">
        <pc:chgData name="Narelle Wheaton" userId="6e1b2b30-480e-4f91-806b-6735d5b9e446" providerId="ADAL" clId="{1B34495A-706F-4ACE-8C23-3D3A04DE3D8A}" dt="2023-06-06T06:52:27.218" v="0" actId="207"/>
        <pc:sldMkLst>
          <pc:docMk/>
          <pc:sldMk cId="0" sldId="257"/>
        </pc:sldMkLst>
        <pc:spChg chg="mod">
          <ac:chgData name="Narelle Wheaton" userId="6e1b2b30-480e-4f91-806b-6735d5b9e446" providerId="ADAL" clId="{1B34495A-706F-4ACE-8C23-3D3A04DE3D8A}" dt="2023-06-06T06:52:27.218" v="0" actId="207"/>
          <ac:spMkLst>
            <pc:docMk/>
            <pc:sldMk cId="0" sldId="257"/>
            <ac:spMk id="3" creationId="{B4625C15-2BC6-3BC7-DD8C-FA090918A3B5}"/>
          </ac:spMkLst>
        </pc:spChg>
      </pc:sldChg>
      <pc:sldChg chg="modSp">
        <pc:chgData name="Narelle Wheaton" userId="6e1b2b30-480e-4f91-806b-6735d5b9e446" providerId="ADAL" clId="{1B34495A-706F-4ACE-8C23-3D3A04DE3D8A}" dt="2023-06-06T06:52:27.218" v="0" actId="207"/>
        <pc:sldMkLst>
          <pc:docMk/>
          <pc:sldMk cId="0" sldId="258"/>
        </pc:sldMkLst>
        <pc:spChg chg="mod">
          <ac:chgData name="Narelle Wheaton" userId="6e1b2b30-480e-4f91-806b-6735d5b9e446" providerId="ADAL" clId="{1B34495A-706F-4ACE-8C23-3D3A04DE3D8A}" dt="2023-06-06T06:52:27.218" v="0" actId="207"/>
          <ac:spMkLst>
            <pc:docMk/>
            <pc:sldMk cId="0" sldId="258"/>
            <ac:spMk id="3" creationId="{2B67F6FE-A2C5-CBD6-00CB-4CE326E61AB6}"/>
          </ac:spMkLst>
        </pc:spChg>
      </pc:sldChg>
      <pc:sldChg chg="modSp">
        <pc:chgData name="Narelle Wheaton" userId="6e1b2b30-480e-4f91-806b-6735d5b9e446" providerId="ADAL" clId="{1B34495A-706F-4ACE-8C23-3D3A04DE3D8A}" dt="2023-06-06T06:52:27.218" v="0" actId="207"/>
        <pc:sldMkLst>
          <pc:docMk/>
          <pc:sldMk cId="0" sldId="259"/>
        </pc:sldMkLst>
        <pc:spChg chg="mod">
          <ac:chgData name="Narelle Wheaton" userId="6e1b2b30-480e-4f91-806b-6735d5b9e446" providerId="ADAL" clId="{1B34495A-706F-4ACE-8C23-3D3A04DE3D8A}" dt="2023-06-06T06:52:27.218" v="0" actId="207"/>
          <ac:spMkLst>
            <pc:docMk/>
            <pc:sldMk cId="0" sldId="259"/>
            <ac:spMk id="3" creationId="{73E54D68-E898-E5B2-621E-2DC7EC1FB1D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C6FD19-236D-B5D2-D323-041BB5D2B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78B33-BBA3-4087-A568-109DFE8C5A6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97B5F-957F-C765-28F7-535C72C74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F4049-F639-F8EE-E481-10FB5B906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F4D80-6556-4867-BCA6-EC872E4107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04460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9A8FA-FEED-3AFC-5C06-4DAA39315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1A46D-1B27-483B-808F-5EBDF869392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2613B-1595-BEF8-4D33-A0CE3FA26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29B95-1DF7-B060-E9F4-E515DD739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D6DC6-68AC-4CDF-8933-9E915B88168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024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C02A36-6724-D1AA-0515-D136BC458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97653-25C2-4C0F-8D6C-C11BC0CBF8C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04E3B-AD3C-575E-9DF4-8E550A7C4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FCFC0-1C52-0287-4C29-DD118E2C4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BBD84-F89D-4BF5-8810-E06C4171F72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85288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155E6-55FC-B8A5-665C-E54452DCF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C8A9B-9B70-406C-960D-4EEC6C08AEA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B7402D-C88D-AFD0-F272-5EC50E5FB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93DD9E-876B-1A9D-AB10-167EBE287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C6A7F-C664-4E28-9FE7-A9DFE05866C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3786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1A958-9B26-88E0-9FD5-FD887236F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315EE-FB5D-484F-A5BE-4C604B02675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07D1F-D391-3900-445C-365555C4F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9A028-F33E-154A-9CB4-3D1684569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2FFE0-A9BD-4BFE-8B7B-9DA64FBE60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05008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C5A53D-238E-1013-0907-0C48AE0A8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70865-9936-4D99-8C76-EE243E09F36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6E9DBF5-6C4C-F41B-5654-492502D3B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7FE110-F8FC-1913-9680-9CE6EBB25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2F416-46E4-43B9-A0DE-DDD5C7A9F7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87193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1259F7C-825B-9B0D-2A93-6E7A9D3EF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2A3DD-AE06-4F37-9827-CB139F459AD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2B7393B-4DDE-65F4-19D7-ACFAAAF2E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6D8292-CF3D-A92B-B18D-0D97E7825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B3926-DE10-4CFC-8160-C6556FBD54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06478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A7E3BAD-A829-DF51-1307-557B00523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5E386-9EE9-4202-951F-68EBE8ECF93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F1730CC-0C2D-20E5-2685-CFCA3E0EF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621CC1-B793-69F6-5C42-5DBDC6EBD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AF325-46DC-4709-9EEB-4F132C671B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96931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29D8CB3-9430-7BB8-9598-8F316BC87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47EC0-9D1A-45B4-AE51-34991D89391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9BAAFEB-8702-DCE2-B3C5-3519DF774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98E7DB2-55F7-9C86-ECFA-7840CE535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7F164-EE18-47D1-94C8-F1C873C05E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45138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AD66E92-ABE7-2CF3-24A7-A81A47CE6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A61D2-EFB6-44FA-B0F8-5F4A8990A22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2654E1-5E1C-CFB0-4EDB-C24729976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8F13B5-A1E2-C607-461D-46A61530D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56DF3-EF42-48C6-A860-D9CFA6EFF8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43622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6FB1FD-97CF-30EC-2243-9968A2CF8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26B82-B920-4B0A-B3BC-58B60E419EA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EABB88A-5E5F-53B9-884F-D68D144A3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BD9F88-8A72-1D61-E6B4-23AE4D78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CC9F6-7201-4A3F-849F-C577982126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69264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6AE4382-DF57-060D-E944-25DA8E1F20E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B57B567-1EB0-7CDB-E8D0-5B20D8D3A38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D7242-AF0B-2149-73A1-3AE78D793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D7751C-6917-416B-9553-808832FA3FD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A9D22E-8F3E-0102-17FF-8349323437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E3DC6-D5D0-E60C-5C62-CC14512501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E4FA35C-B435-46EA-AB82-9441BD8620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2">
            <a:extLst>
              <a:ext uri="{FF2B5EF4-FFF2-40B4-BE49-F238E27FC236}">
                <a16:creationId xmlns:a16="http://schemas.microsoft.com/office/drawing/2014/main" id="{604E9E6E-B2BE-BB21-19F8-9DB8BE2EBC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9537" y="1340433"/>
            <a:ext cx="9432925" cy="4177134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rgbClr val="FFFFFF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To thee, O Lord of earth and sky,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With grateful hearts we now draw nigh,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For all the fruits thy generous soil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Hath yielded in return for toil;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want henceforth our lives to be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All fruitful in good work for thee.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625C15-2BC6-3BC7-DD8C-FA090918A3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7" y="1340433"/>
            <a:ext cx="9217025" cy="4177134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rgbClr val="FFFFFF"/>
                </a:solidFill>
              </a:rPr>
              <a:t>Verse 2.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We thank thee that thou </a:t>
            </a:r>
            <a:r>
              <a:rPr lang="en-AU" sz="4000" dirty="0" err="1">
                <a:solidFill>
                  <a:srgbClr val="FFFFFF"/>
                </a:solidFill>
              </a:rPr>
              <a:t>takest</a:t>
            </a:r>
            <a:r>
              <a:rPr lang="en-AU" sz="4000" dirty="0">
                <a:solidFill>
                  <a:srgbClr val="FFFFFF"/>
                </a:solidFill>
              </a:rPr>
              <a:t> heed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To all thy creatures' daily need;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That over us, on sea or land,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Has daily been thy bounteous hand;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We want henceforth our lives to be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Filled up with grateful work for thee.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B67F6FE-A2C5-CBD6-00CB-4CE326E61A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9537" y="1340433"/>
            <a:ext cx="9432925" cy="4177134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rgbClr val="FFFFFF"/>
                </a:solidFill>
              </a:rPr>
              <a:t>Verse 3.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While heartfelt thanks to thee ascend,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With them new vows for war we blend,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Determined in thy strength to go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live for thee '</a:t>
            </a:r>
            <a:r>
              <a:rPr lang="en-AU" sz="4000" dirty="0" err="1">
                <a:solidFill>
                  <a:srgbClr val="FFFFFF"/>
                </a:solidFill>
              </a:rPr>
              <a:t>gainst</a:t>
            </a:r>
            <a:r>
              <a:rPr lang="en-AU" sz="4000" dirty="0">
                <a:solidFill>
                  <a:srgbClr val="FFFFFF"/>
                </a:solidFill>
              </a:rPr>
              <a:t> every foe;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Henceforth each day our lives shall be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Filled with both work and war for thee.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E54D68-E898-E5B2-621E-2DC7EC1FB1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340941"/>
            <a:ext cx="9359900" cy="4176117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rgbClr val="FFFFFF"/>
                </a:solidFill>
              </a:rPr>
              <a:t>Verse 4.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Make us more earnest souls to save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As hourly we approach the grave;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So that, if ere this time next year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We should before thy throne appear,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With joy we may thy glory see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Because till death we fought for thee.</a:t>
            </a:r>
          </a:p>
        </p:txBody>
      </p:sp>
      <p:sp>
        <p:nvSpPr>
          <p:cNvPr id="5123" name="Rectangle 4">
            <a:extLst>
              <a:ext uri="{FF2B5EF4-FFF2-40B4-BE49-F238E27FC236}">
                <a16:creationId xmlns:a16="http://schemas.microsoft.com/office/drawing/2014/main" id="{C2C0B531-BC5D-AE81-721E-9C704292E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6021388"/>
            <a:ext cx="6048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To thee, O Lord of earth and sky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Authors: Thomas Charles Marshall (1854-1942)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0A6170B-8BB0-4619-8860-4282DE4FBF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ED4EBC-E552-466C-A768-6DFCF3B59D3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1C722-ECE1-4A12-BD4D-DEEF2235BDEA}">
  <ds:schemaRefs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db8f1ef4-9c0d-4a76-b922-c93a65534649"/>
    <ds:schemaRef ds:uri="http://www.w3.org/XML/1998/namespace"/>
    <ds:schemaRef ds:uri="http://purl.org/dc/dcmitype/"/>
    <ds:schemaRef ds:uri="http://schemas.microsoft.com/office/infopath/2007/PartnerControls"/>
    <ds:schemaRef ds:uri="aff287b8-858f-4274-a27e-08f01ffb19c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219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 thee, O Lord of earth and sky</dc:title>
  <dc:creator>ITS</dc:creator>
  <cp:lastModifiedBy>Narelle Wheaton</cp:lastModifiedBy>
  <cp:revision>3</cp:revision>
  <dcterms:created xsi:type="dcterms:W3CDTF">2017-06-12T06:45:00Z</dcterms:created>
  <dcterms:modified xsi:type="dcterms:W3CDTF">2023-06-06T06:52:35Z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